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33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0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1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2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86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0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0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2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9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6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01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199401"/>
          </a:xfrm>
        </p:spPr>
        <p:txBody>
          <a:bodyPr>
            <a:normAutofit/>
          </a:bodyPr>
          <a:lstStyle/>
          <a:p>
            <a:r>
              <a:rPr lang="en-US" sz="7200" dirty="0" smtClean="0"/>
              <a:t>Baptist Covenant Theology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2958353"/>
            <a:ext cx="10058400" cy="1143000"/>
          </a:xfrm>
        </p:spPr>
        <p:txBody>
          <a:bodyPr/>
          <a:lstStyle/>
          <a:p>
            <a:r>
              <a:rPr lang="en-US" dirty="0" smtClean="0"/>
              <a:t>A Biblical Framework for understanding and Savoring God’s Unfolding Redemptive work in </a:t>
            </a:r>
            <a:r>
              <a:rPr lang="en-US" dirty="0" err="1" smtClean="0"/>
              <a:t>HIstory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4528969"/>
            <a:ext cx="1005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Part 2:  The Covenant of Works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1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biblical covenant?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relational arrangement, initiated by God’s sovereign dispensing of his kindness, goodness, and wisdom toward man. </a:t>
            </a:r>
            <a:endParaRPr lang="en-US" sz="2800" dirty="0"/>
          </a:p>
          <a:p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Relational arrangement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Initiated </a:t>
            </a:r>
            <a:r>
              <a:rPr lang="en-US" sz="2800" dirty="0" smtClean="0"/>
              <a:t>by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For our good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Sometimes with conditions</a:t>
            </a:r>
          </a:p>
        </p:txBody>
      </p:sp>
    </p:spTree>
    <p:extLst>
      <p:ext uri="{BB962C8B-B14F-4D97-AF65-F5344CB8AC3E}">
        <p14:creationId xmlns:p14="http://schemas.microsoft.com/office/powerpoint/2010/main" val="29474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05" y="559540"/>
            <a:ext cx="11076424" cy="5480855"/>
          </a:xfrm>
        </p:spPr>
      </p:pic>
    </p:spTree>
    <p:extLst>
      <p:ext uri="{BB962C8B-B14F-4D97-AF65-F5344CB8AC3E}">
        <p14:creationId xmlns:p14="http://schemas.microsoft.com/office/powerpoint/2010/main" val="10546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 and Christ Paralleled in Rom.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400" b="1" dirty="0"/>
              <a:t>Adam	</a:t>
            </a:r>
            <a:r>
              <a:rPr lang="en-US" sz="2400" b="1" dirty="0" smtClean="0"/>
              <a:t>(first Adam)</a:t>
            </a:r>
            <a:endParaRPr lang="en-US" sz="2400" b="1" dirty="0"/>
          </a:p>
          <a:p>
            <a:pPr marL="0" indent="0">
              <a:buNone/>
            </a:pPr>
            <a:r>
              <a:rPr lang="en-US" dirty="0"/>
              <a:t>15 one man’s sin →</a:t>
            </a:r>
            <a:r>
              <a:rPr lang="en-US" dirty="0" smtClean="0"/>
              <a:t> </a:t>
            </a:r>
            <a:r>
              <a:rPr lang="en-US" dirty="0"/>
              <a:t>death of many	</a:t>
            </a:r>
          </a:p>
          <a:p>
            <a:pPr marL="0" indent="0">
              <a:buNone/>
            </a:pPr>
            <a:r>
              <a:rPr lang="en-US" dirty="0"/>
              <a:t>16 one sin </a:t>
            </a:r>
            <a:r>
              <a:rPr lang="en-US" dirty="0" smtClean="0"/>
              <a:t>→ </a:t>
            </a:r>
            <a:r>
              <a:rPr lang="en-US" dirty="0"/>
              <a:t>many </a:t>
            </a:r>
            <a:r>
              <a:rPr lang="en-US" dirty="0" smtClean="0"/>
              <a:t>judged </a:t>
            </a:r>
            <a:r>
              <a:rPr lang="en-US" dirty="0"/>
              <a:t>→ </a:t>
            </a:r>
            <a:r>
              <a:rPr lang="en-US" dirty="0" smtClean="0"/>
              <a:t>condemnation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 one sin →</a:t>
            </a:r>
            <a:r>
              <a:rPr lang="en-US" dirty="0" smtClean="0"/>
              <a:t> </a:t>
            </a:r>
            <a:r>
              <a:rPr lang="en-US" dirty="0"/>
              <a:t>reign of death	</a:t>
            </a:r>
          </a:p>
          <a:p>
            <a:pPr marL="0" indent="0">
              <a:buNone/>
            </a:pPr>
            <a:r>
              <a:rPr lang="en-US" dirty="0"/>
              <a:t>18 one sin →</a:t>
            </a:r>
            <a:r>
              <a:rPr lang="en-US" dirty="0" smtClean="0"/>
              <a:t> </a:t>
            </a:r>
            <a:r>
              <a:rPr lang="en-US" dirty="0"/>
              <a:t>condemnation to </a:t>
            </a:r>
            <a:r>
              <a:rPr lang="en-US" dirty="0" smtClean="0"/>
              <a:t>all(*)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19 one sin →</a:t>
            </a:r>
            <a:r>
              <a:rPr lang="en-US" dirty="0" smtClean="0"/>
              <a:t> </a:t>
            </a:r>
            <a:r>
              <a:rPr lang="en-US" dirty="0"/>
              <a:t>many </a:t>
            </a:r>
            <a:r>
              <a:rPr lang="en-US" dirty="0" smtClean="0"/>
              <a:t>sinners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sz="1800" dirty="0" smtClean="0"/>
              <a:t>(*) Adam’s all---all humanity</a:t>
            </a:r>
            <a:r>
              <a:rPr lang="en-US" dirty="0"/>
              <a:t>														</a:t>
            </a:r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Christ </a:t>
            </a:r>
            <a:r>
              <a:rPr lang="en-US" sz="2400" b="1" dirty="0"/>
              <a:t>(last Adam)</a:t>
            </a:r>
            <a:r>
              <a:rPr lang="en-US" b="1" dirty="0"/>
              <a:t>	</a:t>
            </a:r>
          </a:p>
          <a:p>
            <a:pPr marL="0" indent="0">
              <a:buNone/>
            </a:pPr>
            <a:r>
              <a:rPr lang="en-US" dirty="0"/>
              <a:t>one man’s grace/gift →</a:t>
            </a:r>
            <a:r>
              <a:rPr lang="en-US" dirty="0" smtClean="0"/>
              <a:t> </a:t>
            </a:r>
            <a:r>
              <a:rPr lang="en-US" dirty="0"/>
              <a:t>to many	</a:t>
            </a:r>
          </a:p>
          <a:p>
            <a:pPr marL="0" indent="0">
              <a:buNone/>
            </a:pPr>
            <a:r>
              <a:rPr lang="en-US" dirty="0"/>
              <a:t>man sins →</a:t>
            </a:r>
            <a:r>
              <a:rPr lang="en-US" dirty="0" smtClean="0"/>
              <a:t> </a:t>
            </a:r>
            <a:r>
              <a:rPr lang="en-US" dirty="0"/>
              <a:t>one </a:t>
            </a:r>
            <a:r>
              <a:rPr lang="en-US" dirty="0" smtClean="0"/>
              <a:t>gift </a:t>
            </a:r>
            <a:r>
              <a:rPr lang="en-US" dirty="0"/>
              <a:t>→</a:t>
            </a:r>
            <a:r>
              <a:rPr lang="en-US" dirty="0" smtClean="0"/>
              <a:t> </a:t>
            </a:r>
            <a:r>
              <a:rPr lang="en-US" dirty="0"/>
              <a:t>justification of </a:t>
            </a:r>
            <a:r>
              <a:rPr lang="en-US" dirty="0" smtClean="0"/>
              <a:t>many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gift of one →</a:t>
            </a:r>
            <a:r>
              <a:rPr lang="en-US" dirty="0" smtClean="0"/>
              <a:t> </a:t>
            </a:r>
            <a:r>
              <a:rPr lang="en-US" dirty="0"/>
              <a:t>reign in life	</a:t>
            </a:r>
          </a:p>
          <a:p>
            <a:pPr marL="0" indent="0">
              <a:buNone/>
            </a:pPr>
            <a:r>
              <a:rPr lang="en-US" dirty="0"/>
              <a:t>act of righteousness →</a:t>
            </a:r>
            <a:r>
              <a:rPr lang="en-US" dirty="0" smtClean="0"/>
              <a:t> </a:t>
            </a:r>
            <a:r>
              <a:rPr lang="en-US" dirty="0"/>
              <a:t>justification to all</a:t>
            </a:r>
            <a:r>
              <a:rPr lang="en-US" dirty="0" smtClean="0"/>
              <a:t>(*)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one’s obedience →</a:t>
            </a:r>
            <a:r>
              <a:rPr lang="en-US" dirty="0" smtClean="0"/>
              <a:t> </a:t>
            </a:r>
            <a:r>
              <a:rPr lang="en-US" dirty="0"/>
              <a:t>many righteous	</a:t>
            </a: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(*) Christ’s all—all who are united to Him</a:t>
            </a:r>
            <a:endParaRPr lang="en-US" sz="1800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1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covenant</a:t>
            </a:r>
            <a:r>
              <a:rPr lang="en-US" dirty="0"/>
              <a:t> </a:t>
            </a:r>
            <a:r>
              <a:rPr lang="en-US" dirty="0" smtClean="0"/>
              <a:t>of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arrangement with Adam had all the elements of a covenant:</a:t>
            </a:r>
            <a:endParaRPr lang="en-US" sz="2800" dirty="0"/>
          </a:p>
          <a:p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Relational arrangement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Initiated </a:t>
            </a:r>
            <a:r>
              <a:rPr lang="en-US" sz="2800" dirty="0" smtClean="0"/>
              <a:t>by God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For </a:t>
            </a:r>
            <a:r>
              <a:rPr lang="en-US" sz="2800" dirty="0" smtClean="0"/>
              <a:t>his good --- e</a:t>
            </a:r>
            <a:r>
              <a:rPr lang="en-US" sz="2800" dirty="0" smtClean="0"/>
              <a:t>ternal life upon obedience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Conditions --- obedience with curse attached for disobedience</a:t>
            </a:r>
          </a:p>
          <a:p>
            <a:pPr marL="749808" lvl="1" indent="-457200">
              <a:buFont typeface="+mj-lt"/>
              <a:buAutoNum type="arabicPeriod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6609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352</TotalTime>
  <Words>107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Baptist Covenant Theology</vt:lpstr>
      <vt:lpstr>What is a biblical covenant?</vt:lpstr>
      <vt:lpstr>PowerPoint Presentation</vt:lpstr>
      <vt:lpstr>Adam and Christ Paralleled in Rom. 5</vt:lpstr>
      <vt:lpstr>A covenant of works?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Baptist Covenant Theology</dc:title>
  <dc:creator>Stan Reeves</dc:creator>
  <cp:lastModifiedBy>Stan Reeves</cp:lastModifiedBy>
  <cp:revision>10</cp:revision>
  <dcterms:created xsi:type="dcterms:W3CDTF">2014-08-17T15:58:15Z</dcterms:created>
  <dcterms:modified xsi:type="dcterms:W3CDTF">2014-08-24T02:05:16Z</dcterms:modified>
</cp:coreProperties>
</file>